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Nuni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bold.fntdata"/><Relationship Id="rId12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Italic.fntdata"/><Relationship Id="rId14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9039d1bd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29039d1bd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29039d1bd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29039d1bd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29039d1bd0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29039d1bd0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29039d1bd0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29039d1bd0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2c9f78933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2c9f78933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16.pn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1.png"/><Relationship Id="rId7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9.png"/><Relationship Id="rId5" Type="http://schemas.openxmlformats.org/officeDocument/2006/relationships/image" Target="../media/image8.png"/><Relationship Id="rId6" Type="http://schemas.openxmlformats.org/officeDocument/2006/relationships/image" Target="../media/image13.png"/><Relationship Id="rId7" Type="http://schemas.openxmlformats.org/officeDocument/2006/relationships/image" Target="../media/image9.png"/><Relationship Id="rId8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2.png"/><Relationship Id="rId8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ROB314 - </a:t>
            </a:r>
            <a:r>
              <a:rPr lang="fr"/>
              <a:t>Commande ROS d’un robot holonome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Bastien HUBERT - mars 2023</a:t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700" y="3552349"/>
            <a:ext cx="865450" cy="126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Qu’est ce qu’un robot holonome ?</a:t>
            </a:r>
            <a:endParaRPr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700" y="3552349"/>
            <a:ext cx="865450" cy="126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997" y="2083490"/>
            <a:ext cx="2176970" cy="1668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8902" y="3437972"/>
            <a:ext cx="1136545" cy="1055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4"/>
          <p:cNvPicPr preferRelativeResize="0"/>
          <p:nvPr/>
        </p:nvPicPr>
        <p:blipFill rotWithShape="1">
          <a:blip r:embed="rId6">
            <a:alphaModFix/>
          </a:blip>
          <a:srcRect b="19219" l="29363" r="34375" t="23305"/>
          <a:stretch/>
        </p:blipFill>
        <p:spPr>
          <a:xfrm>
            <a:off x="2905150" y="1920422"/>
            <a:ext cx="2005691" cy="1568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68237" y="1335375"/>
            <a:ext cx="2005688" cy="1862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 rotWithShape="1">
          <a:blip r:embed="rId8">
            <a:alphaModFix/>
          </a:blip>
          <a:srcRect b="17397" l="16304" r="16984" t="11765"/>
          <a:stretch/>
        </p:blipFill>
        <p:spPr>
          <a:xfrm>
            <a:off x="6237617" y="2812780"/>
            <a:ext cx="952016" cy="93885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4"/>
          <p:cNvSpPr txBox="1"/>
          <p:nvPr/>
        </p:nvSpPr>
        <p:spPr>
          <a:xfrm>
            <a:off x="3804175" y="3753025"/>
            <a:ext cx="2775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fr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Différentes roues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fr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Différentes dispositions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fr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 point commun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Pourquoi en </a:t>
            </a:r>
            <a:r>
              <a:rPr lang="fr"/>
              <a:t>utiliser</a:t>
            </a:r>
            <a:r>
              <a:rPr lang="fr"/>
              <a:t> ?</a:t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700" y="3552349"/>
            <a:ext cx="865450" cy="126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125" y="3166875"/>
            <a:ext cx="1751950" cy="151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6225" y="2684475"/>
            <a:ext cx="2863374" cy="2067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60573" y="1181423"/>
            <a:ext cx="2197500" cy="214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/>
          <p:nvPr/>
        </p:nvSpPr>
        <p:spPr>
          <a:xfrm rot="-1068135">
            <a:off x="6407451" y="1163745"/>
            <a:ext cx="2001749" cy="594668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5"/>
          <p:cNvSpPr/>
          <p:nvPr/>
        </p:nvSpPr>
        <p:spPr>
          <a:xfrm rot="-1941120">
            <a:off x="6320168" y="1751246"/>
            <a:ext cx="530910" cy="499204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5"/>
          <p:cNvSpPr/>
          <p:nvPr/>
        </p:nvSpPr>
        <p:spPr>
          <a:xfrm rot="-1441">
            <a:off x="7279952" y="2426706"/>
            <a:ext cx="715500" cy="499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" name="Google Shape;155;p15"/>
          <p:cNvCxnSpPr/>
          <p:nvPr/>
        </p:nvCxnSpPr>
        <p:spPr>
          <a:xfrm flipH="1" rot="10800000">
            <a:off x="6808400" y="1438325"/>
            <a:ext cx="1190100" cy="1190100"/>
          </a:xfrm>
          <a:prstGeom prst="curvedConnector3">
            <a:avLst>
              <a:gd fmla="val 535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5"/>
          <p:cNvCxnSpPr/>
          <p:nvPr/>
        </p:nvCxnSpPr>
        <p:spPr>
          <a:xfrm flipH="1">
            <a:off x="7998500" y="1438325"/>
            <a:ext cx="70800" cy="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" name="Google Shape;157;p15"/>
          <p:cNvSpPr txBox="1"/>
          <p:nvPr/>
        </p:nvSpPr>
        <p:spPr>
          <a:xfrm>
            <a:off x="451375" y="1771825"/>
            <a:ext cx="3413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fr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Rotation tangentielle motorisée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fr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Glissement radial libre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fr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Déplacement libre dans le plan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8" name="Google Shape;158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9375" y="486339"/>
            <a:ext cx="7465251" cy="417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modèle cinématique</a:t>
            </a:r>
            <a:endParaRPr/>
          </a:p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700" y="3552349"/>
            <a:ext cx="865450" cy="126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6"/>
          <p:cNvPicPr preferRelativeResize="0"/>
          <p:nvPr/>
        </p:nvPicPr>
        <p:blipFill rotWithShape="1">
          <a:blip r:embed="rId4">
            <a:alphaModFix/>
          </a:blip>
          <a:srcRect b="39468" l="28882" r="5280" t="42445"/>
          <a:stretch/>
        </p:blipFill>
        <p:spPr>
          <a:xfrm>
            <a:off x="3473150" y="1600075"/>
            <a:ext cx="5313000" cy="820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6"/>
          <p:cNvPicPr preferRelativeResize="0"/>
          <p:nvPr/>
        </p:nvPicPr>
        <p:blipFill rotWithShape="1">
          <a:blip r:embed="rId5">
            <a:alphaModFix/>
          </a:blip>
          <a:srcRect b="8973" l="16704" r="44600" t="26932"/>
          <a:stretch/>
        </p:blipFill>
        <p:spPr>
          <a:xfrm>
            <a:off x="531375" y="1898700"/>
            <a:ext cx="2600549" cy="242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6"/>
          <p:cNvPicPr preferRelativeResize="0"/>
          <p:nvPr/>
        </p:nvPicPr>
        <p:blipFill rotWithShape="1">
          <a:blip r:embed="rId6">
            <a:alphaModFix/>
          </a:blip>
          <a:srcRect b="38536" l="31629" r="36819" t="50196"/>
          <a:stretch/>
        </p:blipFill>
        <p:spPr>
          <a:xfrm>
            <a:off x="3473150" y="2622325"/>
            <a:ext cx="3061200" cy="61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6"/>
          <p:cNvPicPr preferRelativeResize="0"/>
          <p:nvPr/>
        </p:nvPicPr>
        <p:blipFill rotWithShape="1">
          <a:blip r:embed="rId7">
            <a:alphaModFix/>
          </a:blip>
          <a:srcRect b="15526" l="31746" r="43636" t="62520"/>
          <a:stretch/>
        </p:blipFill>
        <p:spPr>
          <a:xfrm>
            <a:off x="3420575" y="3443175"/>
            <a:ext cx="2062200" cy="103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6"/>
          <p:cNvPicPr preferRelativeResize="0"/>
          <p:nvPr/>
        </p:nvPicPr>
        <p:blipFill rotWithShape="1">
          <a:blip r:embed="rId8">
            <a:alphaModFix/>
          </a:blip>
          <a:srcRect b="19189" l="31834" r="46858" t="70238"/>
          <a:stretch/>
        </p:blipFill>
        <p:spPr>
          <a:xfrm>
            <a:off x="5738625" y="3685700"/>
            <a:ext cx="1827850" cy="5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Implémentation du driver</a:t>
            </a:r>
            <a:endParaRPr/>
          </a:p>
        </p:txBody>
      </p:sp>
      <p:pic>
        <p:nvPicPr>
          <p:cNvPr id="175" name="Google Shape;1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700" y="3552349"/>
            <a:ext cx="865450" cy="126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586295" y="1534888"/>
            <a:ext cx="1190523" cy="1190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-5400000">
            <a:off x="7458541" y="1720993"/>
            <a:ext cx="1005076" cy="1005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89425" y="1699137"/>
            <a:ext cx="1672085" cy="1005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74125" y="2838925"/>
            <a:ext cx="2272975" cy="1136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17"/>
          <p:cNvCxnSpPr/>
          <p:nvPr/>
        </p:nvCxnSpPr>
        <p:spPr>
          <a:xfrm>
            <a:off x="6771725" y="2132500"/>
            <a:ext cx="836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" name="Google Shape;181;p17"/>
          <p:cNvCxnSpPr/>
          <p:nvPr/>
        </p:nvCxnSpPr>
        <p:spPr>
          <a:xfrm>
            <a:off x="4813125" y="2132500"/>
            <a:ext cx="836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" name="Google Shape;182;p17"/>
          <p:cNvSpPr txBox="1"/>
          <p:nvPr/>
        </p:nvSpPr>
        <p:spPr>
          <a:xfrm>
            <a:off x="7275600" y="2387100"/>
            <a:ext cx="107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DC_motor</a:t>
            </a:r>
            <a:endParaRPr sz="12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3" name="Google Shape;183;p17"/>
          <p:cNvSpPr txBox="1"/>
          <p:nvPr/>
        </p:nvSpPr>
        <p:spPr>
          <a:xfrm>
            <a:off x="5646213" y="1427900"/>
            <a:ext cx="107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Motor_hat</a:t>
            </a:r>
            <a:endParaRPr sz="12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84" name="Google Shape;184;p17"/>
          <p:cNvCxnSpPr/>
          <p:nvPr/>
        </p:nvCxnSpPr>
        <p:spPr>
          <a:xfrm flipH="1">
            <a:off x="6064825" y="2583850"/>
            <a:ext cx="1714500" cy="885600"/>
          </a:xfrm>
          <a:prstGeom prst="bentConnector3">
            <a:avLst>
              <a:gd fmla="val -413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" name="Google Shape;185;p17"/>
          <p:cNvCxnSpPr/>
          <p:nvPr/>
        </p:nvCxnSpPr>
        <p:spPr>
          <a:xfrm rot="10800000">
            <a:off x="1780325" y="2484550"/>
            <a:ext cx="3003900" cy="984900"/>
          </a:xfrm>
          <a:prstGeom prst="bentConnector3">
            <a:avLst>
              <a:gd fmla="val 99764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" name="Google Shape;186;p17"/>
          <p:cNvSpPr/>
          <p:nvPr/>
        </p:nvSpPr>
        <p:spPr>
          <a:xfrm>
            <a:off x="1505588" y="1828000"/>
            <a:ext cx="609300" cy="609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PID</a:t>
            </a:r>
            <a:endParaRPr sz="11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7" name="Google Shape;187;p17"/>
          <p:cNvSpPr txBox="1"/>
          <p:nvPr/>
        </p:nvSpPr>
        <p:spPr>
          <a:xfrm>
            <a:off x="2520425" y="3111900"/>
            <a:ext cx="76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/odom</a:t>
            </a:r>
            <a:endParaRPr i="1" sz="12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88" name="Google Shape;188;p17"/>
          <p:cNvCxnSpPr/>
          <p:nvPr/>
        </p:nvCxnSpPr>
        <p:spPr>
          <a:xfrm>
            <a:off x="2228450" y="2132500"/>
            <a:ext cx="836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" name="Google Shape;189;p17"/>
          <p:cNvSpPr txBox="1"/>
          <p:nvPr/>
        </p:nvSpPr>
        <p:spPr>
          <a:xfrm>
            <a:off x="2079925" y="1774600"/>
            <a:ext cx="133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/cmd_vel_asserv</a:t>
            </a:r>
            <a:endParaRPr i="1" sz="12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90" name="Google Shape;190;p17"/>
          <p:cNvCxnSpPr/>
          <p:nvPr/>
        </p:nvCxnSpPr>
        <p:spPr>
          <a:xfrm>
            <a:off x="552050" y="2132500"/>
            <a:ext cx="836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" name="Google Shape;191;p17"/>
          <p:cNvSpPr txBox="1"/>
          <p:nvPr/>
        </p:nvSpPr>
        <p:spPr>
          <a:xfrm>
            <a:off x="555925" y="1774600"/>
            <a:ext cx="83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/cmd_vel</a:t>
            </a:r>
            <a:endParaRPr i="1" sz="12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92" name="Google Shape;192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79476" y="388400"/>
            <a:ext cx="662955" cy="615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3" name="Google Shape;193;p17"/>
          <p:cNvCxnSpPr/>
          <p:nvPr/>
        </p:nvCxnSpPr>
        <p:spPr>
          <a:xfrm rot="10800000">
            <a:off x="7801325" y="991725"/>
            <a:ext cx="14100" cy="680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p17"/>
          <p:cNvSpPr txBox="1"/>
          <p:nvPr/>
        </p:nvSpPr>
        <p:spPr>
          <a:xfrm>
            <a:off x="679975" y="3753025"/>
            <a:ext cx="4683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fr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Drivers moteurs + PID + drivers encodeurs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fr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Asservissement en vitesse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"/>
              <a:buChar char="●"/>
            </a:pPr>
            <a:r>
              <a:rPr lang="fr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Modulaire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